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7" r:id="rId11"/>
    <p:sldId id="268" r:id="rId12"/>
    <p:sldId id="269" r:id="rId13"/>
    <p:sldId id="270" r:id="rId14"/>
    <p:sldId id="271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281" r:id="rId24"/>
    <p:sldId id="282" r:id="rId25"/>
    <p:sldId id="283" r:id="rId26"/>
    <p:sldId id="284" r:id="rId27"/>
    <p:sldId id="285" r:id="rId28"/>
    <p:sldId id="286" r:id="rId29"/>
    <p:sldId id="287" r:id="rId30"/>
    <p:sldId id="288" r:id="rId31"/>
    <p:sldId id="289" r:id="rId32"/>
    <p:sldId id="290" r:id="rId33"/>
    <p:sldId id="291" r:id="rId34"/>
    <p:sldId id="292" r:id="rId35"/>
    <p:sldId id="293" r:id="rId36"/>
    <p:sldId id="294" r:id="rId37"/>
    <p:sldId id="295" r:id="rId38"/>
    <p:sldId id="296" r:id="rId39"/>
    <p:sldId id="297" r:id="rId40"/>
    <p:sldId id="298" r:id="rId41"/>
    <p:sldId id="299" r:id="rId42"/>
    <p:sldId id="300" r:id="rId43"/>
    <p:sldId id="301" r:id="rId44"/>
    <p:sldId id="302" r:id="rId45"/>
    <p:sldId id="303" r:id="rId46"/>
    <p:sldId id="304" r:id="rId47"/>
    <p:sldId id="305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90" d="100"/>
          <a:sy n="90" d="100"/>
        </p:scale>
        <p:origin x="57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microsoft.com/office/2015/10/relationships/revisionInfo" Target="revisionInfo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EFAF7-B2E6-40F8-BFC7-884DD11698BF}" type="datetimeFigureOut">
              <a:rPr lang="en-US" smtClean="0"/>
              <a:t>7/16/2018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DB0A5-529C-4286-9F23-786E4E1D6E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2482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EFAF7-B2E6-40F8-BFC7-884DD11698BF}" type="datetimeFigureOut">
              <a:rPr lang="en-US" smtClean="0"/>
              <a:t>7/16/2018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DB0A5-529C-4286-9F23-786E4E1D6E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6542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EFAF7-B2E6-40F8-BFC7-884DD11698BF}" type="datetimeFigureOut">
              <a:rPr lang="en-US" smtClean="0"/>
              <a:t>7/16/2018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DB0A5-529C-4286-9F23-786E4E1D6E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4259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EFAF7-B2E6-40F8-BFC7-884DD11698BF}" type="datetimeFigureOut">
              <a:rPr lang="en-US" smtClean="0"/>
              <a:t>7/16/2018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DB0A5-529C-4286-9F23-786E4E1D6E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3925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EFAF7-B2E6-40F8-BFC7-884DD11698BF}" type="datetimeFigureOut">
              <a:rPr lang="en-US" smtClean="0"/>
              <a:t>7/16/2018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DB0A5-529C-4286-9F23-786E4E1D6E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8413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EFAF7-B2E6-40F8-BFC7-884DD11698BF}" type="datetimeFigureOut">
              <a:rPr lang="en-US" smtClean="0"/>
              <a:t>7/16/2018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DB0A5-529C-4286-9F23-786E4E1D6E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6382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EFAF7-B2E6-40F8-BFC7-884DD11698BF}" type="datetimeFigureOut">
              <a:rPr lang="en-US" smtClean="0"/>
              <a:t>7/16/2018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DB0A5-529C-4286-9F23-786E4E1D6E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5753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EFAF7-B2E6-40F8-BFC7-884DD11698BF}" type="datetimeFigureOut">
              <a:rPr lang="en-US" smtClean="0"/>
              <a:t>7/16/2018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DB0A5-529C-4286-9F23-786E4E1D6E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1458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EFAF7-B2E6-40F8-BFC7-884DD11698BF}" type="datetimeFigureOut">
              <a:rPr lang="en-US" smtClean="0"/>
              <a:t>7/16/2018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DB0A5-529C-4286-9F23-786E4E1D6E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8586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EFAF7-B2E6-40F8-BFC7-884DD11698BF}" type="datetimeFigureOut">
              <a:rPr lang="en-US" smtClean="0"/>
              <a:t>7/16/2018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DB0A5-529C-4286-9F23-786E4E1D6E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2183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EFAF7-B2E6-40F8-BFC7-884DD11698BF}" type="datetimeFigureOut">
              <a:rPr lang="en-US" smtClean="0"/>
              <a:t>7/16/2018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DB0A5-529C-4286-9F23-786E4E1D6E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4800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5EFAF7-B2E6-40F8-BFC7-884DD11698BF}" type="datetimeFigureOut">
              <a:rPr lang="en-US" smtClean="0"/>
              <a:t>7/16/2018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EDB0A5-529C-4286-9F23-786E4E1D6E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3730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4080" y="1313645"/>
            <a:ext cx="9683840" cy="414878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59853"/>
          </a:xfrm>
        </p:spPr>
        <p:txBody>
          <a:bodyPr/>
          <a:lstStyle/>
          <a:p>
            <a:pPr algn="ctr"/>
            <a:r>
              <a:rPr lang="en-US" dirty="0"/>
              <a:t>Introduction to RNN</a:t>
            </a:r>
          </a:p>
        </p:txBody>
      </p:sp>
    </p:spTree>
    <p:extLst>
      <p:ext uri="{BB962C8B-B14F-4D97-AF65-F5344CB8AC3E}">
        <p14:creationId xmlns:p14="http://schemas.microsoft.com/office/powerpoint/2010/main" val="24979880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251" y="1313643"/>
            <a:ext cx="5552992" cy="26106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4954" y="1313643"/>
            <a:ext cx="4468903" cy="268915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251" y="4002796"/>
            <a:ext cx="5264844" cy="260884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5258" y="4164603"/>
            <a:ext cx="5628004" cy="2285234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0" y="1"/>
            <a:ext cx="12192000" cy="7598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Applications of Recurrent Neural Network</a:t>
            </a:r>
          </a:p>
        </p:txBody>
      </p:sp>
    </p:spTree>
    <p:extLst>
      <p:ext uri="{BB962C8B-B14F-4D97-AF65-F5344CB8AC3E}">
        <p14:creationId xmlns:p14="http://schemas.microsoft.com/office/powerpoint/2010/main" val="23262916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838" y="1367813"/>
            <a:ext cx="10122324" cy="4608252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0" y="1"/>
            <a:ext cx="12192000" cy="7598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Why Recurrent Neural Network</a:t>
            </a:r>
          </a:p>
        </p:txBody>
      </p:sp>
    </p:spTree>
    <p:extLst>
      <p:ext uri="{BB962C8B-B14F-4D97-AF65-F5344CB8AC3E}">
        <p14:creationId xmlns:p14="http://schemas.microsoft.com/office/powerpoint/2010/main" val="21382014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6232" y="1432033"/>
            <a:ext cx="5647654" cy="4306780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0" y="1"/>
            <a:ext cx="12192000" cy="7598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How does RNN look like?</a:t>
            </a:r>
          </a:p>
        </p:txBody>
      </p:sp>
    </p:spTree>
    <p:extLst>
      <p:ext uri="{BB962C8B-B14F-4D97-AF65-F5344CB8AC3E}">
        <p14:creationId xmlns:p14="http://schemas.microsoft.com/office/powerpoint/2010/main" val="34128313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550" y="1563717"/>
            <a:ext cx="10618899" cy="4030275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0" y="1"/>
            <a:ext cx="12192000" cy="7598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How does RNN look like?</a:t>
            </a:r>
          </a:p>
        </p:txBody>
      </p:sp>
    </p:spTree>
    <p:extLst>
      <p:ext uri="{BB962C8B-B14F-4D97-AF65-F5344CB8AC3E}">
        <p14:creationId xmlns:p14="http://schemas.microsoft.com/office/powerpoint/2010/main" val="17214413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0137" y="1304322"/>
            <a:ext cx="8271725" cy="4623801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0" y="1"/>
            <a:ext cx="12192000" cy="7598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How does RNN work</a:t>
            </a:r>
          </a:p>
        </p:txBody>
      </p:sp>
    </p:spTree>
    <p:extLst>
      <p:ext uri="{BB962C8B-B14F-4D97-AF65-F5344CB8AC3E}">
        <p14:creationId xmlns:p14="http://schemas.microsoft.com/office/powerpoint/2010/main" val="22273340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D7A78-41A8-4C83-93F8-3388C0353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29340"/>
          </a:xfrm>
        </p:spPr>
        <p:txBody>
          <a:bodyPr/>
          <a:lstStyle/>
          <a:p>
            <a:pPr algn="ctr"/>
            <a:r>
              <a:rPr lang="en-US" dirty="0"/>
              <a:t>Types of Recurrent Neural Network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729D5E-E843-4AFC-98FC-D77555841F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9310" y="1476772"/>
            <a:ext cx="9329517" cy="4519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8221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D7A78-41A8-4C83-93F8-3388C0353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29340"/>
          </a:xfrm>
        </p:spPr>
        <p:txBody>
          <a:bodyPr/>
          <a:lstStyle/>
          <a:p>
            <a:pPr algn="ctr"/>
            <a:r>
              <a:rPr lang="en-US" dirty="0"/>
              <a:t>Types of Recurrent Neural Network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16FF806-C14E-449C-9FCD-997238FF6F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0192" y="1376158"/>
            <a:ext cx="9731615" cy="4632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393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D7A78-41A8-4C83-93F8-3388C0353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29340"/>
          </a:xfrm>
        </p:spPr>
        <p:txBody>
          <a:bodyPr/>
          <a:lstStyle/>
          <a:p>
            <a:pPr algn="ctr"/>
            <a:r>
              <a:rPr lang="en-US" dirty="0"/>
              <a:t>Types of Recurrent Neural Network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12C4305-A4A8-4FE3-89EF-815C20437D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6032" y="1149486"/>
            <a:ext cx="9251322" cy="4605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2936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D7A78-41A8-4C83-93F8-3388C0353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29340"/>
          </a:xfrm>
        </p:spPr>
        <p:txBody>
          <a:bodyPr/>
          <a:lstStyle/>
          <a:p>
            <a:pPr algn="ctr"/>
            <a:r>
              <a:rPr lang="en-US" dirty="0"/>
              <a:t>Types of Recurrent Neural Network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FB8318-4A05-4855-BE20-3A7000D565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6782" y="1573055"/>
            <a:ext cx="8761228" cy="4279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695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D7A78-41A8-4C83-93F8-3388C0353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29340"/>
          </a:xfrm>
        </p:spPr>
        <p:txBody>
          <a:bodyPr/>
          <a:lstStyle/>
          <a:p>
            <a:pPr algn="ctr"/>
            <a:r>
              <a:rPr lang="en-US" dirty="0"/>
              <a:t>Vanishing gradient problem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F797FB8-671F-4439-90FE-416F724539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233" y="1160929"/>
            <a:ext cx="9587411" cy="5386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4283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3646" y="1256217"/>
            <a:ext cx="10404707" cy="4526398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0" y="1"/>
            <a:ext cx="12192000" cy="7598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Introduction to RNN</a:t>
            </a:r>
          </a:p>
        </p:txBody>
      </p:sp>
    </p:spTree>
    <p:extLst>
      <p:ext uri="{BB962C8B-B14F-4D97-AF65-F5344CB8AC3E}">
        <p14:creationId xmlns:p14="http://schemas.microsoft.com/office/powerpoint/2010/main" val="20318193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5BBC929-7AAB-4133-9B73-BEEF597530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29340"/>
          </a:xfrm>
        </p:spPr>
        <p:txBody>
          <a:bodyPr/>
          <a:lstStyle/>
          <a:p>
            <a:pPr algn="ctr"/>
            <a:r>
              <a:rPr lang="en-US" dirty="0"/>
              <a:t>Exploding gradient problem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119E5A3-7AB8-4845-A6EF-240AF669F5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114" y="1158617"/>
            <a:ext cx="10577772" cy="5103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3265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5DDDA0B-C9A1-4169-B78C-ED4E5F7CC4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279" y="921059"/>
            <a:ext cx="10462437" cy="5576179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1424B8C5-4428-49A1-B28D-39C785C3C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29340"/>
          </a:xfrm>
        </p:spPr>
        <p:txBody>
          <a:bodyPr/>
          <a:lstStyle/>
          <a:p>
            <a:pPr algn="ctr"/>
            <a:r>
              <a:rPr lang="en-US" dirty="0"/>
              <a:t>Exploding gradient problem</a:t>
            </a:r>
          </a:p>
        </p:txBody>
      </p:sp>
    </p:spTree>
    <p:extLst>
      <p:ext uri="{BB962C8B-B14F-4D97-AF65-F5344CB8AC3E}">
        <p14:creationId xmlns:p14="http://schemas.microsoft.com/office/powerpoint/2010/main" val="31845067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1424B8C5-4428-49A1-B28D-39C785C3C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29340"/>
          </a:xfrm>
        </p:spPr>
        <p:txBody>
          <a:bodyPr/>
          <a:lstStyle/>
          <a:p>
            <a:pPr algn="ctr"/>
            <a:r>
              <a:rPr lang="en-US" dirty="0"/>
              <a:t>Exploding gradient problem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36C69E6-2817-4B38-819F-65056D2511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446" y="986368"/>
            <a:ext cx="10877107" cy="5484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1845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1424B8C5-4428-49A1-B28D-39C785C3C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29340"/>
          </a:xfrm>
        </p:spPr>
        <p:txBody>
          <a:bodyPr/>
          <a:lstStyle/>
          <a:p>
            <a:pPr algn="ctr"/>
            <a:r>
              <a:rPr lang="en-US" dirty="0"/>
              <a:t>Exploding gradient problem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7065BC-6B44-4FAB-A716-9EC8044CA1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635" y="969556"/>
            <a:ext cx="10925175" cy="542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9635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1424B8C5-4428-49A1-B28D-39C785C3C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29340"/>
          </a:xfrm>
        </p:spPr>
        <p:txBody>
          <a:bodyPr/>
          <a:lstStyle/>
          <a:p>
            <a:pPr algn="ctr"/>
            <a:r>
              <a:rPr lang="en-US" dirty="0"/>
              <a:t>Solution to gradient problem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ABEDB69-D983-4E42-93AE-74DEAB569F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470" y="1550114"/>
            <a:ext cx="11515060" cy="4128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9064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1424B8C5-4428-49A1-B28D-39C785C3C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29340"/>
          </a:xfrm>
        </p:spPr>
        <p:txBody>
          <a:bodyPr/>
          <a:lstStyle/>
          <a:p>
            <a:pPr algn="ctr"/>
            <a:r>
              <a:rPr lang="en-US" dirty="0"/>
              <a:t>Long term dependencies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7185DE9-9BC7-4269-BC61-D50967F6C1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345608"/>
            <a:ext cx="11430000" cy="4236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3064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1AAB2F0B-EA26-4A1A-BC1C-F55E4607A792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2192000" cy="8293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Long short term memory networks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B44AA5-8EC2-4BF5-8957-2E4A0E526F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302" y="957468"/>
            <a:ext cx="11015330" cy="5534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6120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7A0AE71-8F7E-4CC0-8342-E879619ED9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293" y="991040"/>
            <a:ext cx="10781414" cy="5365228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546B3622-FBC8-42CF-961C-80582EF8A601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2192000" cy="8293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Long short term memory networks</a:t>
            </a:r>
          </a:p>
        </p:txBody>
      </p:sp>
    </p:spTree>
    <p:extLst>
      <p:ext uri="{BB962C8B-B14F-4D97-AF65-F5344CB8AC3E}">
        <p14:creationId xmlns:p14="http://schemas.microsoft.com/office/powerpoint/2010/main" val="11870901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0D6CAA6-7764-4224-B421-D50D59A083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053" y="1038878"/>
            <a:ext cx="10169893" cy="5128006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B54671E-8223-416C-9BD1-7669CADC367D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2192000" cy="8293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Long short term memory networks</a:t>
            </a:r>
          </a:p>
        </p:txBody>
      </p:sp>
    </p:spTree>
    <p:extLst>
      <p:ext uri="{BB962C8B-B14F-4D97-AF65-F5344CB8AC3E}">
        <p14:creationId xmlns:p14="http://schemas.microsoft.com/office/powerpoint/2010/main" val="36291491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28E7249-223A-4A25-BE40-0D28325B19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158"/>
          <a:stretch/>
        </p:blipFill>
        <p:spPr>
          <a:xfrm>
            <a:off x="896679" y="1238783"/>
            <a:ext cx="10278140" cy="5113446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FE1966B-4CE2-4296-9259-EF5264E84DD4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2192000" cy="8293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Long short term memory networks</a:t>
            </a:r>
          </a:p>
        </p:txBody>
      </p:sp>
    </p:spTree>
    <p:extLst>
      <p:ext uri="{BB962C8B-B14F-4D97-AF65-F5344CB8AC3E}">
        <p14:creationId xmlns:p14="http://schemas.microsoft.com/office/powerpoint/2010/main" val="4512837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716" y="1527483"/>
            <a:ext cx="9449403" cy="4410347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0" y="1"/>
            <a:ext cx="12192000" cy="7598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Introduction to RNN</a:t>
            </a:r>
          </a:p>
        </p:txBody>
      </p:sp>
    </p:spTree>
    <p:extLst>
      <p:ext uri="{BB962C8B-B14F-4D97-AF65-F5344CB8AC3E}">
        <p14:creationId xmlns:p14="http://schemas.microsoft.com/office/powerpoint/2010/main" val="9560758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177A690-DD08-4511-8FD2-1B289893F5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302" y="1108140"/>
            <a:ext cx="10579395" cy="5325956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91ADBA66-20B6-4F8C-ABFF-268B29270AA7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12192000" cy="8293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Long short term memory networks</a:t>
            </a:r>
          </a:p>
        </p:txBody>
      </p:sp>
    </p:spTree>
    <p:extLst>
      <p:ext uri="{BB962C8B-B14F-4D97-AF65-F5344CB8AC3E}">
        <p14:creationId xmlns:p14="http://schemas.microsoft.com/office/powerpoint/2010/main" val="28252733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1AAB2F0B-EA26-4A1A-BC1C-F55E4607A792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2192000" cy="8293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Working with LSTM’s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4DBADEB-2F25-4C7D-8DDB-D6BD1B9249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139" y="1121265"/>
            <a:ext cx="11632019" cy="5184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3912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6FAF6BB-0F2C-4FCC-9CB2-97634BD6BB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111" y="1155125"/>
            <a:ext cx="11291777" cy="4756863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AABDD6C-C3D5-4460-959F-4DE4D09D7F31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2192000" cy="8293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Working with LSTM’s</a:t>
            </a:r>
          </a:p>
        </p:txBody>
      </p:sp>
    </p:spTree>
    <p:extLst>
      <p:ext uri="{BB962C8B-B14F-4D97-AF65-F5344CB8AC3E}">
        <p14:creationId xmlns:p14="http://schemas.microsoft.com/office/powerpoint/2010/main" val="40228245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E7D2954-C2E2-4734-BBEF-8C63532A31C5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2192000" cy="8293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Working with LSTM’s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B3DF719-1F6A-4D51-9C8A-5B74E61FE5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405" y="829341"/>
            <a:ext cx="11132288" cy="5814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2446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866AD65-17F5-4191-97CA-EC0EE7B1CB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609" y="1048383"/>
            <a:ext cx="10770781" cy="563596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6F7435E-A09F-460B-B446-587DB03D93B7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2192000" cy="8293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Working with LSTM’s</a:t>
            </a:r>
          </a:p>
        </p:txBody>
      </p:sp>
    </p:spTree>
    <p:extLst>
      <p:ext uri="{BB962C8B-B14F-4D97-AF65-F5344CB8AC3E}">
        <p14:creationId xmlns:p14="http://schemas.microsoft.com/office/powerpoint/2010/main" val="26287564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4E2666D-9C6F-48D4-B0CA-AA524D5AF6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529" y="983690"/>
            <a:ext cx="10380699" cy="565479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C37CB9AD-13B1-4C6F-9118-69569483E6AB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2192000" cy="8293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Working with LSTM’s</a:t>
            </a:r>
          </a:p>
        </p:txBody>
      </p:sp>
    </p:spTree>
    <p:extLst>
      <p:ext uri="{BB962C8B-B14F-4D97-AF65-F5344CB8AC3E}">
        <p14:creationId xmlns:p14="http://schemas.microsoft.com/office/powerpoint/2010/main" val="16809588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37CB9AD-13B1-4C6F-9118-69569483E6AB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2192000" cy="8293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Working with LSTM’s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9513FBA-C221-4805-982F-9C0A692365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111" y="947248"/>
            <a:ext cx="10474177" cy="5712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2923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37CB9AD-13B1-4C6F-9118-69569483E6AB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2192000" cy="8293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Working with LSTM’s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0EDC1A5-E7A5-47F5-BFFA-A8AD8B7498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907" y="1098454"/>
            <a:ext cx="11164186" cy="5063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45276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37CB9AD-13B1-4C6F-9118-69569483E6AB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2192000" cy="8293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Working with LSTM’s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2118859-81CE-44D5-88A9-3F069FD4CD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144" y="1054084"/>
            <a:ext cx="11727712" cy="5167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6979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37CB9AD-13B1-4C6F-9118-69569483E6AB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2192000" cy="8293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Working with LSTM’s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B2A8375-CFA5-4173-9536-1217E755CC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359" y="1147238"/>
            <a:ext cx="11361281" cy="4806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5730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5934" y="1553298"/>
            <a:ext cx="10123465" cy="3600531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0" y="1"/>
            <a:ext cx="12192000" cy="7598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Introduction to RNN</a:t>
            </a:r>
          </a:p>
        </p:txBody>
      </p:sp>
    </p:spTree>
    <p:extLst>
      <p:ext uri="{BB962C8B-B14F-4D97-AF65-F5344CB8AC3E}">
        <p14:creationId xmlns:p14="http://schemas.microsoft.com/office/powerpoint/2010/main" val="193326221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37CB9AD-13B1-4C6F-9118-69569483E6AB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2192000" cy="8293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Working with LSTM’s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1ED2191-60CA-41B5-86E5-6B125ACFB0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447" y="1164579"/>
            <a:ext cx="11483163" cy="4872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30834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37CB9AD-13B1-4C6F-9118-69569483E6AB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2192000" cy="8293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Working with LSTM’s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67240D8-6D93-4523-A500-987F1DC7DA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214" y="1224104"/>
            <a:ext cx="11355572" cy="4806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45245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37CB9AD-13B1-4C6F-9118-69569483E6AB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2192000" cy="8293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Working with LSTM’s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3F0BA3E-8D5C-4B3D-9EB6-7EC20E37CC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283" y="1127267"/>
            <a:ext cx="10983433" cy="4957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40951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37CB9AD-13B1-4C6F-9118-69569483E6AB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2192000" cy="8293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Working with LSTM’s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05F2A8F-6C4A-429B-93DE-5F9C14C4F7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070" y="1230365"/>
            <a:ext cx="11057860" cy="4828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95292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37CB9AD-13B1-4C6F-9118-69569483E6AB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2192000" cy="8293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Working with LSTM’s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AC5A10A-5D67-4A98-A64E-DA6094A846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367" y="1295090"/>
            <a:ext cx="11451265" cy="4813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36463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37CB9AD-13B1-4C6F-9118-69569483E6AB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2192000" cy="8293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Working with LSTM’s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9A7C955-B526-4906-9D2F-EDE2A4EBBD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470" y="1110764"/>
            <a:ext cx="11515060" cy="4926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1232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37CB9AD-13B1-4C6F-9118-69569483E6AB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2192000" cy="8293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Working with LSTM’s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FE36936-64CD-456C-B05A-9C15F42248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549" y="1205942"/>
            <a:ext cx="10940902" cy="4660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07837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37CB9AD-13B1-4C6F-9118-69569483E6AB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2192000" cy="8293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Working with LSTM’s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1543E08-C482-4DCF-899E-A52C408CDA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367" y="1115008"/>
            <a:ext cx="11451265" cy="4879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713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910" y="1453939"/>
            <a:ext cx="9946179" cy="4130125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0" y="1"/>
            <a:ext cx="12192000" cy="7598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What is a Neural Network</a:t>
            </a:r>
          </a:p>
        </p:txBody>
      </p:sp>
    </p:spTree>
    <p:extLst>
      <p:ext uri="{BB962C8B-B14F-4D97-AF65-F5344CB8AC3E}">
        <p14:creationId xmlns:p14="http://schemas.microsoft.com/office/powerpoint/2010/main" val="15998329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5929" y="1279195"/>
            <a:ext cx="9555386" cy="4239200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0" y="1"/>
            <a:ext cx="12192000" cy="7598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What is a Neural Network</a:t>
            </a:r>
          </a:p>
        </p:txBody>
      </p:sp>
    </p:spTree>
    <p:extLst>
      <p:ext uri="{BB962C8B-B14F-4D97-AF65-F5344CB8AC3E}">
        <p14:creationId xmlns:p14="http://schemas.microsoft.com/office/powerpoint/2010/main" val="7959574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555" y="1299432"/>
            <a:ext cx="10936042" cy="390946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54805" y="5286806"/>
            <a:ext cx="110371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Decisions are based on current input</a:t>
            </a:r>
          </a:p>
          <a:p>
            <a:r>
              <a:rPr lang="en-US" dirty="0"/>
              <a:t>No Memory about the past</a:t>
            </a:r>
          </a:p>
          <a:p>
            <a:r>
              <a:rPr lang="en-US" dirty="0"/>
              <a:t>No future scope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0" y="1"/>
            <a:ext cx="12192000" cy="7598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Feed Forward Neural Network</a:t>
            </a:r>
          </a:p>
        </p:txBody>
      </p:sp>
    </p:spTree>
    <p:extLst>
      <p:ext uri="{BB962C8B-B14F-4D97-AF65-F5344CB8AC3E}">
        <p14:creationId xmlns:p14="http://schemas.microsoft.com/office/powerpoint/2010/main" val="25757033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178146"/>
            <a:ext cx="9000789" cy="3640422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0" y="1"/>
            <a:ext cx="12192000" cy="7598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Why Recurrent Neural Network</a:t>
            </a:r>
          </a:p>
        </p:txBody>
      </p:sp>
    </p:spTree>
    <p:extLst>
      <p:ext uri="{BB962C8B-B14F-4D97-AF65-F5344CB8AC3E}">
        <p14:creationId xmlns:p14="http://schemas.microsoft.com/office/powerpoint/2010/main" val="41673312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74279" y="1220318"/>
            <a:ext cx="9023745" cy="4351338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0" y="1"/>
            <a:ext cx="12192000" cy="7598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Why Recurrent Neural Network</a:t>
            </a:r>
          </a:p>
        </p:txBody>
      </p:sp>
    </p:spTree>
    <p:extLst>
      <p:ext uri="{BB962C8B-B14F-4D97-AF65-F5344CB8AC3E}">
        <p14:creationId xmlns:p14="http://schemas.microsoft.com/office/powerpoint/2010/main" val="13075578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155</TotalTime>
  <Words>191</Words>
  <Application>Microsoft Office PowerPoint</Application>
  <PresentationFormat>Widescreen</PresentationFormat>
  <Paragraphs>50</Paragraphs>
  <Slides>47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1" baseType="lpstr">
      <vt:lpstr>Arial</vt:lpstr>
      <vt:lpstr>Calibri</vt:lpstr>
      <vt:lpstr>Calibri Light</vt:lpstr>
      <vt:lpstr>Office Theme</vt:lpstr>
      <vt:lpstr>Introduction to RNN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Types of Recurrent Neural Network</vt:lpstr>
      <vt:lpstr>Types of Recurrent Neural Network</vt:lpstr>
      <vt:lpstr>Types of Recurrent Neural Network</vt:lpstr>
      <vt:lpstr>Types of Recurrent Neural Network</vt:lpstr>
      <vt:lpstr>Vanishing gradient problem</vt:lpstr>
      <vt:lpstr>Exploding gradient problem</vt:lpstr>
      <vt:lpstr>Exploding gradient problem</vt:lpstr>
      <vt:lpstr>Exploding gradient problem</vt:lpstr>
      <vt:lpstr>Exploding gradient problem</vt:lpstr>
      <vt:lpstr>Solution to gradient problem</vt:lpstr>
      <vt:lpstr>Long term dependencies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RNN</dc:title>
  <dc:creator>Jemma Lourduraj</dc:creator>
  <cp:lastModifiedBy>Baby Chanthini Murali</cp:lastModifiedBy>
  <cp:revision>6</cp:revision>
  <dcterms:created xsi:type="dcterms:W3CDTF">2018-07-16T07:35:49Z</dcterms:created>
  <dcterms:modified xsi:type="dcterms:W3CDTF">2018-07-16T10:27:43Z</dcterms:modified>
</cp:coreProperties>
</file>